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3" r:id="rId16"/>
    <p:sldId id="274" r:id="rId17"/>
    <p:sldId id="269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59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E22B-FE1D-4BA2-BB1D-E8EBAAC8422B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65FE0B-5D3F-46D5-BD02-4A8CFAED75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E22B-FE1D-4BA2-BB1D-E8EBAAC8422B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FE0B-5D3F-46D5-BD02-4A8CFAED75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E22B-FE1D-4BA2-BB1D-E8EBAAC8422B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FE0B-5D3F-46D5-BD02-4A8CFAED75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E22B-FE1D-4BA2-BB1D-E8EBAAC8422B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65FE0B-5D3F-46D5-BD02-4A8CFAED75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E22B-FE1D-4BA2-BB1D-E8EBAAC8422B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FE0B-5D3F-46D5-BD02-4A8CFAED752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E22B-FE1D-4BA2-BB1D-E8EBAAC8422B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FE0B-5D3F-46D5-BD02-4A8CFAED75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E22B-FE1D-4BA2-BB1D-E8EBAAC8422B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65FE0B-5D3F-46D5-BD02-4A8CFAED752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E22B-FE1D-4BA2-BB1D-E8EBAAC8422B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FE0B-5D3F-46D5-BD02-4A8CFAED75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E22B-FE1D-4BA2-BB1D-E8EBAAC8422B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FE0B-5D3F-46D5-BD02-4A8CFAED75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E22B-FE1D-4BA2-BB1D-E8EBAAC8422B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FE0B-5D3F-46D5-BD02-4A8CFAED75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E22B-FE1D-4BA2-BB1D-E8EBAAC8422B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FE0B-5D3F-46D5-BD02-4A8CFAED752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65E22B-FE1D-4BA2-BB1D-E8EBAAC8422B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65FE0B-5D3F-46D5-BD02-4A8CFAED752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Филиал №4 «Радуга» МДОУ д/с «Родничок с. Турочак</a:t>
            </a:r>
            <a:b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«Просвещение родителей – как одна из ключевых задач ДОУ»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291AA"/>
              </a:clrFrom>
              <a:clrTo>
                <a:srgbClr val="D291A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29000"/>
            <a:ext cx="4614863" cy="2589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BF4E2D-C7E1-F235-4FCE-87C8F449DD22}"/>
              </a:ext>
            </a:extLst>
          </p:cNvPr>
          <p:cNvSpPr txBox="1"/>
          <p:nvPr/>
        </p:nvSpPr>
        <p:spPr>
          <a:xfrm>
            <a:off x="7020272" y="551723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Дюднева</a:t>
            </a:r>
            <a:r>
              <a:rPr lang="ru-RU" dirty="0"/>
              <a:t> Н.Ю.</a:t>
            </a:r>
          </a:p>
        </p:txBody>
      </p:sp>
    </p:spTree>
    <p:extLst>
      <p:ext uri="{BB962C8B-B14F-4D97-AF65-F5344CB8AC3E}">
        <p14:creationId xmlns:p14="http://schemas.microsoft.com/office/powerpoint/2010/main" val="1658882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Формы и методы работы: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Индивидуальные консультации. </a:t>
            </a:r>
          </a:p>
        </p:txBody>
      </p:sp>
      <p:pic>
        <p:nvPicPr>
          <p:cNvPr id="5122" name="Picture 2" descr="C:\Users\радуга\Desktop\НА КОНФЕРЕНЦИЮ\Фото РОДИТЕЛИ\Родительские собрания\Изображение WhatsApp 2025-08-22 в 13.44.47_ff2d56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6" y="1690500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радуга\Desktop\НА КОНФЕРЕНЦИЮ\Фото РОДИТЕЛИ\Родительские собрания\Изображение WhatsApp 2025-08-22 в 13.44.26_8ca1a5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90501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4869160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 lvl="1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Индивидуальный подход к каждому родителю.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Решение конкретных проблем и вопросов.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Установление доверительных отношений</a:t>
            </a:r>
            <a:r>
              <a:rPr lang="ru-RU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84105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Формы и методы работы: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96752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Дни открытых дверей. </a:t>
            </a:r>
          </a:p>
        </p:txBody>
      </p:sp>
      <p:pic>
        <p:nvPicPr>
          <p:cNvPr id="6146" name="Picture 2" descr="C:\Users\радуга\Desktop\НА КОНФЕРЕНЦИЮ\Фото РОДИТЕЛИ\масстер классы\41eabbf7-0ad3-4c20-853c-837f17f75322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74" y="1535892"/>
            <a:ext cx="4176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радуга\Desktop\НА КОНФЕРЕНЦИЮ\Фото РОДИТЕЛИ\масстер классы\4eb6274f-561b-4284-9b57-75eef35a6cf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350" y="1535892"/>
            <a:ext cx="43173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5192325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Возможность для родителей познакомиться с жизнью детского сада, увидеть занятия и пообщаться с педагогами</a:t>
            </a:r>
          </a:p>
        </p:txBody>
      </p:sp>
    </p:spTree>
    <p:extLst>
      <p:ext uri="{BB962C8B-B14F-4D97-AF65-F5344CB8AC3E}">
        <p14:creationId xmlns:p14="http://schemas.microsoft.com/office/powerpoint/2010/main" val="2434662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Формы и методы работы: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96752"/>
            <a:ext cx="6678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u="sng" dirty="0">
                <a:solidFill>
                  <a:srgbClr val="FF0000"/>
                </a:solidFill>
              </a:rPr>
              <a:t>Информационные стенды и буклеты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.</a:t>
            </a:r>
          </a:p>
        </p:txBody>
      </p:sp>
      <p:pic>
        <p:nvPicPr>
          <p:cNvPr id="7170" name="Picture 2" descr="C:\Users\радуга\Desktop\НА КОНФЕРЕНЦИЮ\Фото РОДИТЕЛИ\Информация для родителей, стенды\35f24a96-6ce9-4e2b-9114-8369363020b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радуга\Desktop\НА КОНФЕРЕНЦИЮ\Фото РОДИТЕЛИ\Информация для родителей, стенды\-PsY57vGHd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0" y="-5715000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000" y="1631023"/>
            <a:ext cx="432000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085184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Размещение полезной информации о воспитании и развитии детей в доступной форме. </a:t>
            </a:r>
          </a:p>
        </p:txBody>
      </p:sp>
    </p:spTree>
    <p:extLst>
      <p:ext uri="{BB962C8B-B14F-4D97-AF65-F5344CB8AC3E}">
        <p14:creationId xmlns:p14="http://schemas.microsoft.com/office/powerpoint/2010/main" val="794938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Формы и методы работы: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96753"/>
            <a:ext cx="653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u="sng" dirty="0">
                <a:solidFill>
                  <a:schemeClr val="accent6">
                    <a:lumMod val="75000"/>
                  </a:schemeClr>
                </a:solidFill>
              </a:rPr>
              <a:t>Интернет-ресурсы</a:t>
            </a:r>
            <a:r>
              <a:rPr lang="ru-RU" u="sng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4869159"/>
            <a:ext cx="504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сайтов и групп в социальных сетях для обмена информацией и общения с родителями в онлайн-режиме. </a:t>
            </a:r>
          </a:p>
        </p:txBody>
      </p:sp>
      <p:pic>
        <p:nvPicPr>
          <p:cNvPr id="8194" name="Picture 2" descr="C:\Users\радуга\Desktop\НА КОНФЕРЕНЦИЮ\Фото РОДИТЕЛИ\Родительские собрания\3e7ab6ad-d6e9-415f-8cdc-c8c97dd8cfe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85833"/>
            <a:ext cx="43173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566085"/>
            <a:ext cx="145800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0" y="1566085"/>
            <a:ext cx="145800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53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Формы и методы работы: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96752"/>
            <a:ext cx="5655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u="sng" dirty="0">
                <a:solidFill>
                  <a:schemeClr val="accent6">
                    <a:lumMod val="75000"/>
                  </a:schemeClr>
                </a:solidFill>
              </a:rPr>
              <a:t>Совместные мероприятия</a:t>
            </a:r>
          </a:p>
        </p:txBody>
      </p:sp>
      <p:pic>
        <p:nvPicPr>
          <p:cNvPr id="9218" name="Picture 2" descr="C:\Users\радуга\Desktop\НА КОНФЕРЕНЦИЮ\Фото РОДИТЕЛИ\совмесная работа\акция ростки Побед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39" y="1619712"/>
            <a:ext cx="3894155" cy="219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радуга\Desktop\НА КОНФЕРЕНЦИЮ\Фото РОДИТЕЛИ\масстер классы\77a9cae1-7b01-4961-a59b-a0c835386467.jf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593" y="1644641"/>
            <a:ext cx="3849837" cy="216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радуга\Desktop\НА КОНФЕРЕНЦИЮ\Фото РОДИТЕЛИ\масстер классы\герб семьи\Изображение WhatsApp 2025-08-17 в 20.06.02_550936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593" y="4077072"/>
            <a:ext cx="3967801" cy="22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538736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Организация праздников, конкурсов, выставок и других мероприятий с участием детей и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266081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Формы и методы работы: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96752"/>
            <a:ext cx="56560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u="sng" dirty="0">
                <a:solidFill>
                  <a:schemeClr val="accent6">
                    <a:lumMod val="75000"/>
                  </a:schemeClr>
                </a:solidFill>
              </a:rPr>
              <a:t>Совместные мероприятия ( праздники)</a:t>
            </a:r>
          </a:p>
        </p:txBody>
      </p:sp>
      <p:pic>
        <p:nvPicPr>
          <p:cNvPr id="1026" name="Picture 2" descr="F:\НА КОНФЕРЕНЦИЮ\Фото РОДИТЕЛИ\совместные праздники\15ce2512-4089-443b-9188-9da7c76d0908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119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НА КОНФЕРЕНЦИЮ\Фото РОДИТЕЛИ\совместные праздники\98b703da-90ee-42ff-aedf-26d1c6deac5b.jf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664" y="1556119"/>
            <a:ext cx="3649303" cy="273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НА КОНФЕРЕНЦИЮ\Фото РОДИТЕЛИ\совместные праздники\b8d8716e-a9ad-4241-9b10-70e0cd3ba330.jf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3" r="84"/>
          <a:stretch/>
        </p:blipFill>
        <p:spPr bwMode="auto">
          <a:xfrm>
            <a:off x="2054942" y="4293095"/>
            <a:ext cx="4316362" cy="253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049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Формы и методы работы: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3" y="1268760"/>
            <a:ext cx="6453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u="sng" dirty="0">
                <a:solidFill>
                  <a:schemeClr val="accent6">
                    <a:lumMod val="75000"/>
                  </a:schemeClr>
                </a:solidFill>
              </a:rPr>
              <a:t>Совместные мероприятия (выступление родителей)</a:t>
            </a:r>
          </a:p>
        </p:txBody>
      </p:sp>
      <p:pic>
        <p:nvPicPr>
          <p:cNvPr id="2050" name="Picture 2" descr="F:\НА КОНФЕРЕНЦИЮ\Фото РОДИТЕЛИ\220c2581-0fdc-4c7c-a23e-ee08f8bd86ab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91" y="1844824"/>
            <a:ext cx="43173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НА КОНФЕРЕНЦИЮ\Фото РОДИТЕЛИ\совмесная работа\photo_5285391161550305109_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195" y="1844824"/>
            <a:ext cx="43200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607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Формы и методы работы: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9" y="1124744"/>
            <a:ext cx="2088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accent6">
                    <a:lumMod val="75000"/>
                  </a:schemeClr>
                </a:solidFill>
              </a:rPr>
              <a:t>Обратная связь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43200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52120" y="2967335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результатов проведенных мероприятий, анализ полученной информации от родителей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6219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Заключение: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132855"/>
            <a:ext cx="63367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 просвещению родителей как одной из ключевых задач ДОУ направлен на создание эффективной системы поддержки семей в вопросах воспитания и образования детей. Реализация данного проекта позволит создать единое пространство для воспитания и обучения, где родители и педагоги смогут работать совместно, обеспечивая тем самым благоприятные условия для гармоничного развития детей.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97369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436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</a:t>
            </a:r>
            <a:b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44824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современном обществе роль семьи в воспитании и образовании ребенка становится все более значимой. </a:t>
            </a:r>
          </a:p>
          <a:p>
            <a:r>
              <a:rPr lang="ru-RU" dirty="0"/>
              <a:t>В дошкольном возрасте начинается активное формирование личности, и именно в этот период родители могут оказать наибольшее влияние на развитие ребенка. Тем не менее, многие родители сталкиваются с нехваткой информации о современных методах воспитания и обучения, что затрудняет им участие в процессе образования своих детей. Таким образом, существует необходимость в системном подходе к просвещению родителей, который должен быть реализован через взаимодействие дошкольного образовательного учреждения (ДОУ) и семей.</a:t>
            </a:r>
          </a:p>
        </p:txBody>
      </p:sp>
    </p:spTree>
    <p:extLst>
      <p:ext uri="{BB962C8B-B14F-4D97-AF65-F5344CB8AC3E}">
        <p14:creationId xmlns:p14="http://schemas.microsoft.com/office/powerpoint/2010/main" val="548917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0648"/>
            <a:ext cx="2474913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216" y="3273565"/>
            <a:ext cx="3151187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38691"/>
            <a:ext cx="346868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7683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459" y="1636298"/>
            <a:ext cx="76835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288" y="4508985"/>
            <a:ext cx="7493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286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720840"/>
            <a:ext cx="89289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FF0000"/>
                </a:solidFill>
              </a:rPr>
              <a:t>Недостаточная информированность:</a:t>
            </a:r>
          </a:p>
          <a:p>
            <a:r>
              <a:rPr lang="ru-RU" dirty="0"/>
              <a:t> Многие родители не осведомлены о современных методах воспитания и обучения детей.</a:t>
            </a:r>
          </a:p>
          <a:p>
            <a:r>
              <a:rPr lang="ru-RU" u="sng" dirty="0">
                <a:solidFill>
                  <a:srgbClr val="FF0000"/>
                </a:solidFill>
              </a:rPr>
              <a:t>Трудности взаимодействия: </a:t>
            </a:r>
          </a:p>
          <a:p>
            <a:r>
              <a:rPr lang="ru-RU" dirty="0"/>
              <a:t>Нехватка доверия и понимания между родителями и педагогами затрудняет процесс воспитания.</a:t>
            </a:r>
          </a:p>
          <a:p>
            <a:r>
              <a:rPr lang="ru-RU" u="sng" dirty="0">
                <a:solidFill>
                  <a:srgbClr val="FF0000"/>
                </a:solidFill>
              </a:rPr>
              <a:t>Неэффективное участие:</a:t>
            </a:r>
          </a:p>
          <a:p>
            <a:r>
              <a:rPr lang="ru-RU" dirty="0"/>
              <a:t>Недостаточное вовлечение родителей в жизнь ДОУ может привести к ухудшению образовательных результатов детей.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24326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831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просвещения родителей:</a:t>
            </a:r>
            <a:b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24744"/>
            <a:ext cx="87892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Целью просвещения родителей (законных представителей) детей младенческого, раннего и дошкольного возраста является </a:t>
            </a:r>
          </a:p>
          <a:p>
            <a:pPr algn="just"/>
            <a:r>
              <a:rPr lang="ru-RU" dirty="0"/>
              <a:t>обеспечение поддержки семьи в вопросах образования, охраны и укрепления здоровья каждого ребенка;</a:t>
            </a:r>
          </a:p>
          <a:p>
            <a:pPr algn="just"/>
            <a:r>
              <a:rPr lang="ru-RU" dirty="0"/>
              <a:t>обеспечение единства подходов к воспитанию и обучению детей в условиях детского сада и семьи; </a:t>
            </a:r>
          </a:p>
          <a:p>
            <a:pPr algn="just"/>
            <a:r>
              <a:rPr lang="ru-RU" dirty="0"/>
              <a:t>повышение воспитательного потенциала семьи.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244334"/>
            <a:ext cx="5443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861048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Создание системы эффективного взаимодействия между ДОУ и родителями, направленной на просвещение родителей в вопросах воспитания и развития детей, что будет способствовать улучшению образовательного процесса и развитию детей.</a:t>
            </a:r>
          </a:p>
        </p:txBody>
      </p:sp>
    </p:spTree>
    <p:extLst>
      <p:ext uri="{BB962C8B-B14F-4D97-AF65-F5344CB8AC3E}">
        <p14:creationId xmlns:p14="http://schemas.microsoft.com/office/powerpoint/2010/main" val="3207738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24744"/>
            <a:ext cx="86409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Психолого-педагогическое просвещение и информирование родителей о значимых изменениях в физическом и психическом развитии, о необходимых условиях для обеспечения полноценного развития каждого ребенка. 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Приобщение родителей к ценностям осознанного и ответственного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родительства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как основы благополучия семьи и развития личности ребенка.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Раскрытие родителям важности и особенностей образовательной работы с детьми дошкольного возраста, понимания включенности родителей в общее дело воспитания и обучения, развития их детей.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Психолого-педагогическая помощь родителям в понимании возможных причин возникновения трудностей в развитии ребенка и путей их преодоления и профилактики, в выборе оптимальной стратегии взаимодействия с ребенком.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Информирование родителей о возможностях получения индивидуальной помощи в вопросах укрепления здоровья, обучения и воспитания детей. Выбор оптимальных средств и методов взаимодействия основанных на выделенных проблемах семейного воспитания и взаимоотношений родителей с детьми.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27067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603648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проекта:</a:t>
            </a:r>
            <a:b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Информационно-образовательный 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49289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 повышение уровня знаний и вовлеченности родителей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(законных представителей) в воспитание и обучение детей дошкольного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3885435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Вся работа строится в три этапа:</a:t>
            </a:r>
            <a:b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12777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Этап 1: Подготовительный (апрель - сентябрь 2025)</a:t>
            </a:r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Исследование потребностей: Проведение анкетирования среди родителей для выявления их нужд в информации и консультациях.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 программы: Подготовка программы работы с родителями на основе полученных данных.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Этап 2: Основной ( сентябрь 2025 – апрель 2026)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просветительских мероприятий: Проведение семинаров, тренингов и консультаций для родителей по ключевым темам.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родительских клубов: Образование площадок для общения и обмена опытом между семьями.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Информационные рассылки: Разработка и распространение информационных буклетов и материалов для родителей.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3: Оценочный (май 2026)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Сбор обратной связи: Оценка результатов проведенных мероприятий, анализ полученной информации от родителей.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Подготовка отчета: Подготовка итогового отчета с рекомендациями на будущий учебный год.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81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Формы и методы работы:</a:t>
            </a:r>
            <a:b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24744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u="sng" dirty="0">
                <a:solidFill>
                  <a:schemeClr val="accent6">
                    <a:lumMod val="75000"/>
                  </a:schemeClr>
                </a:solidFill>
              </a:rPr>
              <a:t>Родительские собрания</a:t>
            </a:r>
            <a:r>
              <a:rPr lang="ru-RU" u="sng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098" name="Picture 2" descr="C:\Users\радуга\Desktop\НА КОНФЕРЕНЦИЮ\Фото РОДИТЕЛИ\Родительские собрания\Изображение WhatsApp 2025-08-22 в 13.43.16_d7c59d3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9" r="1649"/>
          <a:stretch/>
        </p:blipFill>
        <p:spPr bwMode="auto">
          <a:xfrm>
            <a:off x="251520" y="1628800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радуга\Desktop\НА КОНФЕРЕНЦИЮ\Фото РОДИТЕЛИ\Родительские собрания\Изображение WhatsApp 2025-08-22 в 13.43.46_efe6486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8800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4581128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effectLst/>
            </a:endParaRPr>
          </a:p>
          <a:p>
            <a:pPr lvl="1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Обсуждение актуальных вопросов.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Обмен опытом.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Лекции и консультации специалистов.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164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314</TotalTime>
  <Words>826</Words>
  <Application>Microsoft Office PowerPoint</Application>
  <PresentationFormat>Экран (4:3)</PresentationFormat>
  <Paragraphs>80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Franklin Gothic Book</vt:lpstr>
      <vt:lpstr>Franklin Gothic Medium</vt:lpstr>
      <vt:lpstr>Times New Roman</vt:lpstr>
      <vt:lpstr>Wingdings 2</vt:lpstr>
      <vt:lpstr>Трек</vt:lpstr>
      <vt:lpstr>     Филиал №4 «Радуга» МДОУ д/с «Родничок с. Турочак    «Просвещение родителей – как одна из ключевых задач ДОУ» </vt:lpstr>
      <vt:lpstr>АКТУАЛЬНОСТЬ </vt:lpstr>
      <vt:lpstr>Презентация PowerPoint</vt:lpstr>
      <vt:lpstr>Презентация PowerPoint</vt:lpstr>
      <vt:lpstr>ЦЕЛь просвещения родителей: </vt:lpstr>
      <vt:lpstr>ЗАДАЧИ: </vt:lpstr>
      <vt:lpstr>Тип проекта:  Информационно-образовательный .</vt:lpstr>
      <vt:lpstr>Вся работа строится в три этапа: </vt:lpstr>
      <vt:lpstr>  Формы и методы работы:   </vt:lpstr>
      <vt:lpstr>Формы и методы работы:</vt:lpstr>
      <vt:lpstr>Формы и методы работы:</vt:lpstr>
      <vt:lpstr>Формы и методы работы:</vt:lpstr>
      <vt:lpstr>Формы и методы работы:</vt:lpstr>
      <vt:lpstr>Формы и методы работы:</vt:lpstr>
      <vt:lpstr>Формы и методы работы:</vt:lpstr>
      <vt:lpstr>Формы и методы работы:</vt:lpstr>
      <vt:lpstr>Формы и методы работы:</vt:lpstr>
      <vt:lpstr>Заключение:</vt:lpstr>
      <vt:lpstr>         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Филиал №4 «Радуга» МДОУ д/с «Родничок с. Турочак    «Просвещение родителей – как одна из ключевых задач ДОУ»</dc:title>
  <dc:creator>радуга</dc:creator>
  <cp:lastModifiedBy>Пользователь</cp:lastModifiedBy>
  <cp:revision>22</cp:revision>
  <dcterms:created xsi:type="dcterms:W3CDTF">2025-08-22T05:27:07Z</dcterms:created>
  <dcterms:modified xsi:type="dcterms:W3CDTF">2025-09-01T07:49:41Z</dcterms:modified>
</cp:coreProperties>
</file>